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6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95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8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38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4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3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8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4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04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eachthought.com/learning/a-visual-primer-o-learning-theor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4hIzgqA9i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NEAT: Objectives &amp;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Measurable Learning Objectives </a:t>
            </a:r>
            <a:r>
              <a:rPr lang="en-US" dirty="0"/>
              <a:t>T</a:t>
            </a:r>
            <a:r>
              <a:rPr lang="en-US" dirty="0" smtClean="0"/>
              <a:t>hat Work</a:t>
            </a:r>
            <a:endParaRPr lang="en-US" dirty="0"/>
          </a:p>
        </p:txBody>
      </p:sp>
      <p:pic>
        <p:nvPicPr>
          <p:cNvPr id="1026" name="Picture 2" descr="http://www.ionlife.com/images/shows/neat/logo_ne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48656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53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4710"/>
            <a:ext cx="9720071" cy="4364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By the end of today’s workshop participants will be able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Write measurable learning objectives for their course.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2"/>
                </a:solidFill>
              </a:rPr>
              <a:t>Organizing your course with measurable learning objectives aligns course competencies, outcomes &amp; assessment</a:t>
            </a:r>
            <a:endParaRPr lang="en-US" sz="28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7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first: Some theories of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62" y="6323527"/>
            <a:ext cx="8596389" cy="482957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http://www.teachthought.com/learning/a-visual-primer-o-learning-theory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theories of learn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185" y="78140"/>
            <a:ext cx="1622149" cy="672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4128" y="2562896"/>
            <a:ext cx="8351692" cy="1631216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Learning theories remind us that there are many different ways of learning and knowing information.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reconceptualization of learning theory that keeps the student at the “center” allows teachers to leverage the best of each theory and practice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66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Pair-Share Activity: 5 musicians, one guitar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3194"/>
            <a:ext cx="9720071" cy="4416166"/>
          </a:xfrm>
        </p:spPr>
        <p:txBody>
          <a:bodyPr/>
          <a:lstStyle/>
          <a:p>
            <a:r>
              <a:rPr lang="en-US" dirty="0" smtClean="0"/>
              <a:t>Watch the following video: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www.youtube.com/watch?v=p4hIzgqA9io</a:t>
            </a:r>
            <a:endParaRPr lang="en-US" dirty="0" smtClean="0"/>
          </a:p>
          <a:p>
            <a:r>
              <a:rPr lang="en-US" dirty="0" smtClean="0"/>
              <a:t>Pair with a partner and discuss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was the objective here?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 you think they accomplished their objective individually?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“assessment” piece?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 we “assess” their objective?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game: What’s your goal?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we can write measurable learning objectives, we need to think about the goal:</a:t>
            </a:r>
          </a:p>
          <a:p>
            <a:r>
              <a:rPr lang="en-US" dirty="0" smtClean="0"/>
              <a:t>Consider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it that I want the students to accomplish?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core concepts I want them to leave this course applying &amp; synthesizing as they continue their educational journey?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2"/>
                </a:solidFill>
              </a:rPr>
              <a:t>Write down your answers to help you design learning objectives!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ttmcwilliams.com/wp-content/uploads/2013/08/roadmap-success-fail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031" y="1788763"/>
            <a:ext cx="7061982" cy="5378877"/>
          </a:xfrm>
          <a:prstGeom prst="rect">
            <a:avLst/>
          </a:prstGeom>
          <a:effectLst>
            <a:innerShdw blurRad="63500" dist="50800" dir="13500000">
              <a:schemeClr val="bg1"/>
            </a:innerShdw>
            <a:reflection stA="92000" endPos="65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our role as instructor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8763"/>
            <a:ext cx="3604143" cy="43869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 an instructor, it’s our role to </a:t>
            </a:r>
            <a:r>
              <a:rPr lang="en-US" dirty="0" smtClean="0">
                <a:solidFill>
                  <a:schemeClr val="accent2"/>
                </a:solidFill>
              </a:rPr>
              <a:t>facilitate learning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 accomplish this, we need to provide the road map as to how students will accomplish the </a:t>
            </a:r>
            <a:r>
              <a:rPr lang="en-US" dirty="0" smtClean="0">
                <a:solidFill>
                  <a:schemeClr val="accent2"/>
                </a:solidFill>
              </a:rPr>
              <a:t>goals</a:t>
            </a:r>
            <a:r>
              <a:rPr lang="en-US" dirty="0" smtClean="0"/>
              <a:t> we set.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Think about </a:t>
            </a:r>
            <a:r>
              <a:rPr lang="en-US" dirty="0" smtClean="0">
                <a:solidFill>
                  <a:schemeClr val="accent2"/>
                </a:solidFill>
              </a:rPr>
              <a:t>Measurable Learning Objectives </a:t>
            </a:r>
            <a:r>
              <a:rPr lang="en-US" dirty="0" smtClean="0"/>
              <a:t>as the </a:t>
            </a:r>
            <a:r>
              <a:rPr lang="en-US" dirty="0" smtClean="0">
                <a:solidFill>
                  <a:schemeClr val="accent2"/>
                </a:solidFill>
              </a:rPr>
              <a:t>check points </a:t>
            </a:r>
            <a:r>
              <a:rPr lang="en-US" dirty="0" smtClean="0"/>
              <a:t>on the road map to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</TotalTime>
  <Words>284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Tw Cen MT</vt:lpstr>
      <vt:lpstr>Tw Cen MT Condensed</vt:lpstr>
      <vt:lpstr>Wingdings</vt:lpstr>
      <vt:lpstr>Wingdings 3</vt:lpstr>
      <vt:lpstr>Integral</vt:lpstr>
      <vt:lpstr>Project NEAT: Objectives &amp; outcomes</vt:lpstr>
      <vt:lpstr>Today’s Objective</vt:lpstr>
      <vt:lpstr>But first: Some theories of learning…</vt:lpstr>
      <vt:lpstr>Pair-Share Activity: 5 musicians, one guitar</vt:lpstr>
      <vt:lpstr>The end game: What’s your goal?</vt:lpstr>
      <vt:lpstr>our role as instructor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NEAT: Objectives &amp; outcomes</dc:title>
  <dc:creator>Maryellen Ohrnberger</dc:creator>
  <cp:lastModifiedBy>Maryellen Ohrnberger</cp:lastModifiedBy>
  <cp:revision>5</cp:revision>
  <dcterms:created xsi:type="dcterms:W3CDTF">2015-05-19T15:56:19Z</dcterms:created>
  <dcterms:modified xsi:type="dcterms:W3CDTF">2015-05-19T16:43:06Z</dcterms:modified>
</cp:coreProperties>
</file>